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Bright" initials="A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/>
    <p:restoredTop sz="65500"/>
  </p:normalViewPr>
  <p:slideViewPr>
    <p:cSldViewPr snapToGrid="0" snapToObjects="1">
      <p:cViewPr varScale="1">
        <p:scale>
          <a:sx n="134" d="100"/>
          <a:sy n="134" d="100"/>
        </p:scale>
        <p:origin x="3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5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24AC-DD71-A047-A559-9E0CFC9E1095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ABF7-6E58-E84E-A7F7-32C7E74A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0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ABF7-6E58-E84E-A7F7-32C7E74AF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BF43-1305-3D4E-96D0-10FEDB336D02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EBD2-03A4-BD46-8CF6-084433231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8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14</Words>
  <Application>Microsoft Macintosh PowerPoint</Application>
  <PresentationFormat>On-screen Show (4:3)</PresentationFormat>
  <Paragraphs>14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Bright</dc:creator>
  <cp:lastModifiedBy>Alex Bright</cp:lastModifiedBy>
  <cp:revision>10</cp:revision>
  <dcterms:created xsi:type="dcterms:W3CDTF">2018-01-11T13:34:43Z</dcterms:created>
  <dcterms:modified xsi:type="dcterms:W3CDTF">2018-02-16T09:31:38Z</dcterms:modified>
</cp:coreProperties>
</file>